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C4AA-3619-4D94-92CD-3D152002BBD8}" type="datetimeFigureOut">
              <a:rPr lang="hu-HU" smtClean="0"/>
              <a:t>2020. 11. 18.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28F53-3C98-4B8B-AEE9-E3ED974962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78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nőknek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28F53-3C98-4B8B-AEE9-E3ED9749625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86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66E5-8B33-4B2C-8B13-CE1C3488085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00D92-16D5-4484-BFED-7C3EE80E3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olupta_H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olupta_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olupta_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olupta_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7308304" y="2641538"/>
            <a:ext cx="1368152" cy="604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C00000"/>
                </a:solidFill>
              </a:rPr>
              <a:t>1,00 </a:t>
            </a:r>
            <a:r>
              <a:rPr lang="cs-CZ" altLang="ru-RU" sz="2800" dirty="0">
                <a:solidFill>
                  <a:srgbClr val="C00000"/>
                </a:solidFill>
              </a:rPr>
              <a:t>EUR</a:t>
            </a:r>
            <a:endParaRPr lang="ru-RU" altLang="ru-RU" sz="2800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olupta_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olupta_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olupta_Hu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156176" y="2780928"/>
            <a:ext cx="2448272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cs-CZ" altLang="ru-RU" sz="2800" dirty="0">
                <a:solidFill>
                  <a:srgbClr val="C00000"/>
                </a:solidFill>
              </a:rPr>
              <a:t>12</a:t>
            </a:r>
            <a:endParaRPr lang="ru-RU" altLang="ru-RU" sz="2800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915816" y="2780928"/>
            <a:ext cx="3096344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cs-CZ" altLang="ru-RU" sz="2800" dirty="0">
                <a:solidFill>
                  <a:srgbClr val="C00000"/>
                </a:solidFill>
              </a:rPr>
              <a:t>3</a:t>
            </a:r>
            <a:r>
              <a:rPr lang="ru-RU" altLang="ru-RU" sz="2800" dirty="0">
                <a:solidFill>
                  <a:srgbClr val="C00000"/>
                </a:solidFill>
              </a:rPr>
              <a:t>,</a:t>
            </a:r>
            <a:r>
              <a:rPr lang="cs-CZ" altLang="ru-RU" sz="2800" dirty="0">
                <a:solidFill>
                  <a:srgbClr val="C00000"/>
                </a:solidFill>
              </a:rPr>
              <a:t>5</a:t>
            </a:r>
            <a:r>
              <a:rPr lang="ru-RU" altLang="ru-RU" sz="2800" dirty="0">
                <a:solidFill>
                  <a:srgbClr val="C00000"/>
                </a:solidFill>
              </a:rPr>
              <a:t>0</a:t>
            </a:r>
            <a:r>
              <a:rPr lang="cs-CZ" altLang="ru-RU" sz="2800" dirty="0">
                <a:solidFill>
                  <a:srgbClr val="C00000"/>
                </a:solidFill>
              </a:rPr>
              <a:t> EUR</a:t>
            </a:r>
            <a:endParaRPr lang="ru-RU" altLang="ru-RU" sz="2800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11560" y="2780928"/>
            <a:ext cx="2232248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C00000"/>
                </a:solidFill>
              </a:rPr>
              <a:t>10,00</a:t>
            </a:r>
            <a:r>
              <a:rPr lang="cs-CZ" altLang="ru-RU" sz="2800" dirty="0">
                <a:solidFill>
                  <a:srgbClr val="C00000"/>
                </a:solidFill>
              </a:rPr>
              <a:t> EUR</a:t>
            </a:r>
            <a:endParaRPr lang="ru-RU" altLang="ru-RU" sz="2800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Diavetítés a képernyőre (4:3 oldalarány)</PresentationFormat>
  <Paragraphs>6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SuperUser</dc:creator>
  <cp:lastModifiedBy>Marianna Fórizs</cp:lastModifiedBy>
  <cp:revision>7</cp:revision>
  <dcterms:created xsi:type="dcterms:W3CDTF">2016-03-04T16:28:35Z</dcterms:created>
  <dcterms:modified xsi:type="dcterms:W3CDTF">2020-11-18T14:03:51Z</dcterms:modified>
</cp:coreProperties>
</file>